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6" roundtripDataSignature="AMtx7mgpdunWu5KaXCXDIetFOI2cPF5Er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F68514E-4F4A-48C0-BD33-C09D27F589C7}">
  <a:tblStyle styleId="{BF68514E-4F4A-48C0-BD33-C09D27F589C7}" styleName="Table_0">
    <a:wholeTbl>
      <a:tcTxStyle b="off" i="off">
        <a:font>
          <a:latin typeface="游ゴシック"/>
          <a:ea typeface="游ゴシック"/>
          <a:cs typeface="游ゴシック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9EFF7"/>
          </a:solidFill>
        </a:fill>
      </a:tcStyle>
    </a:wholeTbl>
    <a:band1H>
      <a:tcTxStyle b="off" i="off"/>
      <a:tcStyle>
        <a:tcBdr/>
        <a:fill>
          <a:solidFill>
            <a:srgbClr val="D0DEEF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D0DEEF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游ゴシック"/>
          <a:ea typeface="游ゴシック"/>
          <a:cs typeface="游ゴシック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游ゴシック"/>
          <a:ea typeface="游ゴシック"/>
          <a:cs typeface="游ゴシック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游ゴシック"/>
          <a:ea typeface="游ゴシック"/>
          <a:cs typeface="游ゴシック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游ゴシック"/>
          <a:ea typeface="游ゴシック"/>
          <a:cs typeface="游ゴシック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34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customschemas.google.com/relationships/presentationmetadata" Target="meta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5659" cy="49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0443" y="0"/>
            <a:ext cx="2945659" cy="49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ja-JP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" name="Google Shape;9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0" name="Google Shape;210;p1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5" name="Google Shape;105;p2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8" name="Google Shape;118;p3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4" name="Google Shape;134;p4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5" name="Google Shape;145;p5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8" name="Google Shape;158;p6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1" name="Google Shape;171;p7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p8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7" name="Google Shape;197;p9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5" name="Google Shape;75;p2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6" name="Google Shape;76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&#10;縦書きテキスト" type="vertTx">
  <p:cSld name="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2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7"/>
          <p:cNvSpPr txBox="1">
            <a:spLocks noGrp="1"/>
          </p:cNvSpPr>
          <p:nvPr>
            <p:ph type="title"/>
          </p:nvPr>
        </p:nvSpPr>
        <p:spPr>
          <a:xfrm>
            <a:off x="415600" y="2885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iryo"/>
              <a:buNone/>
              <a:defRPr b="1">
                <a:latin typeface="Meiryo"/>
                <a:ea typeface="Meiryo"/>
                <a:cs typeface="Meiryo"/>
                <a:sym typeface="Meiry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Meiryo"/>
              <a:buNone/>
              <a:defRPr>
                <a:latin typeface="Meiryo"/>
                <a:ea typeface="Meiryo"/>
                <a:cs typeface="Meiryo"/>
                <a:sym typeface="Meiry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Meiryo"/>
              <a:buNone/>
              <a:defRPr>
                <a:latin typeface="Meiryo"/>
                <a:ea typeface="Meiryo"/>
                <a:cs typeface="Meiryo"/>
                <a:sym typeface="Meiry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Meiryo"/>
              <a:buNone/>
              <a:defRPr>
                <a:latin typeface="Meiryo"/>
                <a:ea typeface="Meiryo"/>
                <a:cs typeface="Meiryo"/>
                <a:sym typeface="Meiry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Meiryo"/>
              <a:buNone/>
              <a:defRPr>
                <a:latin typeface="Meiryo"/>
                <a:ea typeface="Meiryo"/>
                <a:cs typeface="Meiryo"/>
                <a:sym typeface="Meiry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Meiryo"/>
              <a:buNone/>
              <a:defRPr>
                <a:latin typeface="Meiryo"/>
                <a:ea typeface="Meiryo"/>
                <a:cs typeface="Meiryo"/>
                <a:sym typeface="Meiry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Meiryo"/>
              <a:buNone/>
              <a:defRPr>
                <a:latin typeface="Meiryo"/>
                <a:ea typeface="Meiryo"/>
                <a:cs typeface="Meiryo"/>
                <a:sym typeface="Meiry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Meiryo"/>
              <a:buNone/>
              <a:defRPr>
                <a:latin typeface="Meiryo"/>
                <a:ea typeface="Meiryo"/>
                <a:cs typeface="Meiryo"/>
                <a:sym typeface="Meiry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Meiryo"/>
              <a:buNone/>
              <a:defRPr>
                <a:latin typeface="Meiryo"/>
                <a:ea typeface="Meiryo"/>
                <a:cs typeface="Meiryo"/>
                <a:sym typeface="Meiryo"/>
              </a:defRPr>
            </a:lvl9pPr>
          </a:lstStyle>
          <a:p>
            <a:endParaRPr/>
          </a:p>
        </p:txBody>
      </p:sp>
      <p:sp>
        <p:nvSpPr>
          <p:cNvPr id="23" name="Google Shape;23;p17"/>
          <p:cNvSpPr txBox="1">
            <a:spLocks noGrp="1"/>
          </p:cNvSpPr>
          <p:nvPr>
            <p:ph type="body" idx="1"/>
          </p:nvPr>
        </p:nvSpPr>
        <p:spPr>
          <a:xfrm>
            <a:off x="415600" y="1149783"/>
            <a:ext cx="11360800" cy="494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iryo"/>
              <a:buChar char="●"/>
              <a:defRPr>
                <a:latin typeface="Meiryo"/>
                <a:ea typeface="Meiryo"/>
                <a:cs typeface="Meiryo"/>
                <a:sym typeface="Meiryo"/>
              </a:defRPr>
            </a:lvl1pPr>
            <a:lvl2pPr marL="914400" lvl="1" indent="-317500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eiryo"/>
              <a:buChar char="○"/>
              <a:defRPr>
                <a:latin typeface="Meiryo"/>
                <a:ea typeface="Meiryo"/>
                <a:cs typeface="Meiryo"/>
                <a:sym typeface="Meiryo"/>
              </a:defRPr>
            </a:lvl2pPr>
            <a:lvl3pPr marL="1371600" lvl="2" indent="-317500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eiryo"/>
              <a:buChar char="■"/>
              <a:defRPr>
                <a:latin typeface="Meiryo"/>
                <a:ea typeface="Meiryo"/>
                <a:cs typeface="Meiryo"/>
                <a:sym typeface="Meiryo"/>
              </a:defRPr>
            </a:lvl3pPr>
            <a:lvl4pPr marL="1828800" lvl="3" indent="-317500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eiryo"/>
              <a:buChar char="●"/>
              <a:defRPr>
                <a:latin typeface="Meiryo"/>
                <a:ea typeface="Meiryo"/>
                <a:cs typeface="Meiryo"/>
                <a:sym typeface="Meiryo"/>
              </a:defRPr>
            </a:lvl4pPr>
            <a:lvl5pPr marL="2286000" lvl="4" indent="-317500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eiryo"/>
              <a:buChar char="○"/>
              <a:defRPr>
                <a:latin typeface="Meiryo"/>
                <a:ea typeface="Meiryo"/>
                <a:cs typeface="Meiryo"/>
                <a:sym typeface="Meiryo"/>
              </a:defRPr>
            </a:lvl5pPr>
            <a:lvl6pPr marL="2743200" lvl="5" indent="-317500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eiryo"/>
              <a:buChar char="■"/>
              <a:defRPr>
                <a:latin typeface="Meiryo"/>
                <a:ea typeface="Meiryo"/>
                <a:cs typeface="Meiryo"/>
                <a:sym typeface="Meiryo"/>
              </a:defRPr>
            </a:lvl6pPr>
            <a:lvl7pPr marL="3200400" lvl="6" indent="-317500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eiryo"/>
              <a:buChar char="●"/>
              <a:defRPr>
                <a:latin typeface="Meiryo"/>
                <a:ea typeface="Meiryo"/>
                <a:cs typeface="Meiryo"/>
                <a:sym typeface="Meiryo"/>
              </a:defRPr>
            </a:lvl7pPr>
            <a:lvl8pPr marL="3657600" lvl="7" indent="-317500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eiryo"/>
              <a:buChar char="○"/>
              <a:defRPr>
                <a:latin typeface="Meiryo"/>
                <a:ea typeface="Meiryo"/>
                <a:cs typeface="Meiryo"/>
                <a:sym typeface="Meiryo"/>
              </a:defRPr>
            </a:lvl8pPr>
            <a:lvl9pPr marL="4114800" lvl="8" indent="-317500" algn="l">
              <a:lnSpc>
                <a:spcPct val="9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Font typeface="Meiryo"/>
              <a:buChar char="■"/>
              <a:defRPr>
                <a:latin typeface="Meiryo"/>
                <a:ea typeface="Meiryo"/>
                <a:cs typeface="Meiryo"/>
                <a:sym typeface="Meiryo"/>
              </a:defRPr>
            </a:lvl9pPr>
          </a:lstStyle>
          <a:p>
            <a:endParaRPr/>
          </a:p>
        </p:txBody>
      </p:sp>
      <p:sp>
        <p:nvSpPr>
          <p:cNvPr id="24" name="Google Shape;24;p1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  <p:cxnSp>
        <p:nvCxnSpPr>
          <p:cNvPr id="25" name="Google Shape;25;p17"/>
          <p:cNvCxnSpPr/>
          <p:nvPr/>
        </p:nvCxnSpPr>
        <p:spPr>
          <a:xfrm>
            <a:off x="421833" y="1060700"/>
            <a:ext cx="11362800" cy="0"/>
          </a:xfrm>
          <a:prstGeom prst="straightConnector1">
            <a:avLst/>
          </a:prstGeom>
          <a:noFill/>
          <a:ln w="9525" cap="flat" cmpd="sng">
            <a:solidFill>
              <a:srgbClr val="0AA53D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6" name="Google Shape;26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051600" y="6280467"/>
            <a:ext cx="1968168" cy="360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7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93000" y="6118601"/>
            <a:ext cx="639301" cy="6238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2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2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2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2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&#10;コンテンツ" type="objTx">
  <p:cSld name="OBJECT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8" name="Google Shape;68;p2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"/>
          <p:cNvSpPr txBox="1">
            <a:spLocks noGrp="1"/>
          </p:cNvSpPr>
          <p:nvPr>
            <p:ph type="ctrTitle"/>
          </p:nvPr>
        </p:nvSpPr>
        <p:spPr>
          <a:xfrm>
            <a:off x="1188166" y="530878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ja-JP" sz="3200" b="1" dirty="0"/>
              <a:t>「子ども第三の居場所」</a:t>
            </a:r>
            <a:br>
              <a:rPr lang="en-US" altLang="ja-JP" sz="3200" b="1" dirty="0"/>
            </a:br>
            <a:r>
              <a:rPr lang="ja-JP" sz="3200" b="1" dirty="0"/>
              <a:t>事業申請</a:t>
            </a:r>
            <a:br>
              <a:rPr lang="ja-JP" sz="2000" b="1" dirty="0"/>
            </a:br>
            <a:br>
              <a:rPr lang="ja-JP" b="1" dirty="0"/>
            </a:br>
            <a:r>
              <a:rPr lang="ja-JP" sz="4800" b="1" dirty="0"/>
              <a:t>土地及び物件現況</a:t>
            </a:r>
            <a:endParaRPr sz="4800" b="1" dirty="0"/>
          </a:p>
        </p:txBody>
      </p:sp>
      <p:sp>
        <p:nvSpPr>
          <p:cNvPr id="100" name="Google Shape;100;p1"/>
          <p:cNvSpPr txBox="1"/>
          <p:nvPr/>
        </p:nvSpPr>
        <p:spPr>
          <a:xfrm>
            <a:off x="119268" y="3321140"/>
            <a:ext cx="11832109" cy="15964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"/>
          <p:cNvSpPr txBox="1"/>
          <p:nvPr/>
        </p:nvSpPr>
        <p:spPr>
          <a:xfrm>
            <a:off x="583974" y="4622437"/>
            <a:ext cx="223651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ja-JP"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団体名：</a:t>
            </a:r>
            <a:endParaRPr sz="4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2" name="Google Shape;102;p1"/>
          <p:cNvCxnSpPr/>
          <p:nvPr/>
        </p:nvCxnSpPr>
        <p:spPr>
          <a:xfrm>
            <a:off x="782801" y="5330323"/>
            <a:ext cx="10505041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A097E24-9934-7AED-9AC1-9DAAD43FF07B}"/>
              </a:ext>
            </a:extLst>
          </p:cNvPr>
          <p:cNvSpPr txBox="1"/>
          <p:nvPr/>
        </p:nvSpPr>
        <p:spPr>
          <a:xfrm>
            <a:off x="10703090" y="161546"/>
            <a:ext cx="915661" cy="3693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8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様式８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2" name="Google Shape;212;p10"/>
          <p:cNvGrpSpPr/>
          <p:nvPr/>
        </p:nvGrpSpPr>
        <p:grpSpPr>
          <a:xfrm>
            <a:off x="10454326" y="150653"/>
            <a:ext cx="1357737" cy="644958"/>
            <a:chOff x="7753154" y="122642"/>
            <a:chExt cx="1151949" cy="547204"/>
          </a:xfrm>
        </p:grpSpPr>
        <p:sp>
          <p:nvSpPr>
            <p:cNvPr id="213" name="Google Shape;213;p10"/>
            <p:cNvSpPr/>
            <p:nvPr/>
          </p:nvSpPr>
          <p:spPr>
            <a:xfrm>
              <a:off x="7753154" y="147356"/>
              <a:ext cx="1151949" cy="52249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14" name="Google Shape;214;p1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369643" y="122642"/>
              <a:ext cx="535460" cy="5224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5" name="Google Shape;215;p1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761701" y="154976"/>
              <a:ext cx="572450" cy="51425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6" name="Google Shape;216;p10"/>
          <p:cNvSpPr txBox="1"/>
          <p:nvPr/>
        </p:nvSpPr>
        <p:spPr>
          <a:xfrm>
            <a:off x="716101" y="1346677"/>
            <a:ext cx="9144000" cy="2557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609585" marR="0" lvl="0" indent="-34288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iryo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2396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iryo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2396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iryo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10"/>
          <p:cNvSpPr/>
          <p:nvPr/>
        </p:nvSpPr>
        <p:spPr>
          <a:xfrm>
            <a:off x="524785" y="1365276"/>
            <a:ext cx="5494352" cy="381803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ja-JP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写真</a:t>
            </a: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10"/>
          <p:cNvSpPr txBox="1"/>
          <p:nvPr/>
        </p:nvSpPr>
        <p:spPr>
          <a:xfrm>
            <a:off x="524785" y="444032"/>
            <a:ext cx="269817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ja-JP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写真概要：●●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10"/>
          <p:cNvSpPr/>
          <p:nvPr/>
        </p:nvSpPr>
        <p:spPr>
          <a:xfrm>
            <a:off x="524785" y="5581331"/>
            <a:ext cx="8205747" cy="1001865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10"/>
          <p:cNvSpPr/>
          <p:nvPr/>
        </p:nvSpPr>
        <p:spPr>
          <a:xfrm>
            <a:off x="6317711" y="1365276"/>
            <a:ext cx="5494352" cy="381803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ja-JP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写真</a:t>
            </a: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"/>
          <p:cNvSpPr txBox="1"/>
          <p:nvPr/>
        </p:nvSpPr>
        <p:spPr>
          <a:xfrm>
            <a:off x="716101" y="1346677"/>
            <a:ext cx="9144000" cy="646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609585" marR="0" lvl="0" indent="-34288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iryo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2396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iryo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2396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iryo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2"/>
          <p:cNvSpPr txBox="1"/>
          <p:nvPr/>
        </p:nvSpPr>
        <p:spPr>
          <a:xfrm>
            <a:off x="531370" y="487696"/>
            <a:ext cx="36471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ja-JP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事業実施予定場所について（１）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13" name="Google Shape;113;p2"/>
          <p:cNvGraphicFramePr/>
          <p:nvPr/>
        </p:nvGraphicFramePr>
        <p:xfrm>
          <a:off x="255375" y="1781534"/>
          <a:ext cx="11457825" cy="4303460"/>
        </p:xfrm>
        <a:graphic>
          <a:graphicData uri="http://schemas.openxmlformats.org/drawingml/2006/table">
            <a:tbl>
              <a:tblPr firstRow="1" bandRow="1">
                <a:noFill/>
                <a:tableStyleId>{BF68514E-4F4A-48C0-BD33-C09D27F589C7}</a:tableStyleId>
              </a:tblPr>
              <a:tblGrid>
                <a:gridCol w="2084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72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01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48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ja-JP" sz="1400" u="none" strike="noStrike" cap="none"/>
                        <a:t>質問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ja-JP" sz="1400" u="none" strike="noStrike" cap="none"/>
                        <a:t>記入欄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ja-JP" sz="1400" u="none" strike="noStrike" cap="none"/>
                        <a:t>備考（補足があれば記入してください）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5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ja-JP" sz="1400" u="none" strike="noStrike" cap="none"/>
                        <a:t>①　拠点設置場所住所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rgbClr val="00B050"/>
                        </a:solidFill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7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ja-JP" sz="1400" u="none" strike="noStrike" cap="none"/>
                        <a:t>②　予定地面積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rgbClr val="00B050"/>
                        </a:solidFill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9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ja-JP" sz="1400" u="none" strike="noStrike" cap="none"/>
                        <a:t>③　土地所有者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rgbClr val="00B050"/>
                        </a:solidFill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7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ja-JP" sz="1400" u="none" strike="noStrike" cap="none"/>
                        <a:t>④　土地賃料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rgbClr val="00B050"/>
                        </a:solidFill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849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ja-JP" sz="1400" u="none" strike="noStrike" cap="none"/>
                        <a:t>⑤　建物所有者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7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ja-JP" sz="1400" u="none" strike="noStrike" cap="none"/>
                        <a:t>⑥　建物賃料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7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ja-JP" sz="1400" u="none" strike="noStrike" cap="none"/>
                        <a:t>⑦　構造・築年数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14" name="Google Shape;114;p2"/>
          <p:cNvSpPr txBox="1"/>
          <p:nvPr/>
        </p:nvSpPr>
        <p:spPr>
          <a:xfrm>
            <a:off x="576093" y="1172897"/>
            <a:ext cx="787908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ja-JP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新築　・　改修　・　開設事業なし　　（</a:t>
            </a:r>
            <a:r>
              <a:rPr lang="ja-JP" sz="20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〇</a:t>
            </a:r>
            <a:r>
              <a:rPr lang="ja-JP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をつけてください）　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2"/>
          <p:cNvSpPr/>
          <p:nvPr/>
        </p:nvSpPr>
        <p:spPr>
          <a:xfrm>
            <a:off x="8483421" y="1183665"/>
            <a:ext cx="898306" cy="444843"/>
          </a:xfrm>
          <a:prstGeom prst="ellipse">
            <a:avLst/>
          </a:prstGeom>
          <a:noFill/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/>
          <p:nvPr/>
        </p:nvSpPr>
        <p:spPr>
          <a:xfrm>
            <a:off x="448279" y="2940372"/>
            <a:ext cx="11363781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ja-JP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⑨施設概要・設備</a:t>
            </a:r>
            <a:r>
              <a:rPr lang="ja-JP" altLang="en-US" sz="18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（平面図を添付すること）</a:t>
            </a:r>
            <a:r>
              <a:rPr lang="ja-JP" sz="18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　</a:t>
            </a:r>
            <a:endParaRPr sz="18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3"/>
          <p:cNvSpPr txBox="1"/>
          <p:nvPr/>
        </p:nvSpPr>
        <p:spPr>
          <a:xfrm>
            <a:off x="531370" y="487696"/>
            <a:ext cx="36471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ja-JP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事業実施予定場所について（２）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3"/>
          <p:cNvSpPr/>
          <p:nvPr/>
        </p:nvSpPr>
        <p:spPr>
          <a:xfrm>
            <a:off x="448282" y="1282209"/>
            <a:ext cx="11363781" cy="884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ja-JP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⑧土地・建物の現況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3"/>
          <p:cNvSpPr/>
          <p:nvPr/>
        </p:nvSpPr>
        <p:spPr>
          <a:xfrm>
            <a:off x="378644" y="1282201"/>
            <a:ext cx="11125500" cy="1411800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3"/>
          <p:cNvSpPr/>
          <p:nvPr/>
        </p:nvSpPr>
        <p:spPr>
          <a:xfrm>
            <a:off x="374525" y="2940375"/>
            <a:ext cx="11207400" cy="1111800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3"/>
          <p:cNvSpPr/>
          <p:nvPr/>
        </p:nvSpPr>
        <p:spPr>
          <a:xfrm>
            <a:off x="448279" y="4580743"/>
            <a:ext cx="11363781" cy="468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ja-JP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⑪その他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3"/>
          <p:cNvSpPr/>
          <p:nvPr/>
        </p:nvSpPr>
        <p:spPr>
          <a:xfrm>
            <a:off x="374530" y="4559989"/>
            <a:ext cx="11133729" cy="1030665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3"/>
          <p:cNvSpPr txBox="1"/>
          <p:nvPr/>
        </p:nvSpPr>
        <p:spPr>
          <a:xfrm>
            <a:off x="448275" y="1500350"/>
            <a:ext cx="108294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ja-JP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現況：　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ja-JP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詳細：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4"/>
          <p:cNvSpPr txBox="1"/>
          <p:nvPr/>
        </p:nvSpPr>
        <p:spPr>
          <a:xfrm>
            <a:off x="716101" y="1346677"/>
            <a:ext cx="9144000" cy="2557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609585" marR="0" lvl="0" indent="-34288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iryo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2396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iryo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2396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iryo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4"/>
          <p:cNvSpPr/>
          <p:nvPr/>
        </p:nvSpPr>
        <p:spPr>
          <a:xfrm>
            <a:off x="1796995" y="1545459"/>
            <a:ext cx="8301644" cy="4394165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ja-JP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地図</a:t>
            </a: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4"/>
          <p:cNvSpPr txBox="1"/>
          <p:nvPr/>
        </p:nvSpPr>
        <p:spPr>
          <a:xfrm>
            <a:off x="318051" y="487696"/>
            <a:ext cx="269817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ja-JP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拠点設置予定地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5"/>
          <p:cNvSpPr txBox="1"/>
          <p:nvPr/>
        </p:nvSpPr>
        <p:spPr>
          <a:xfrm>
            <a:off x="716101" y="1346677"/>
            <a:ext cx="9144000" cy="2557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609585" marR="0" lvl="0" indent="-34288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iryo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2396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iryo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2396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iryo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5"/>
          <p:cNvSpPr/>
          <p:nvPr/>
        </p:nvSpPr>
        <p:spPr>
          <a:xfrm>
            <a:off x="524785" y="1365276"/>
            <a:ext cx="5494352" cy="381803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ja-JP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写真</a:t>
            </a: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5"/>
          <p:cNvSpPr txBox="1"/>
          <p:nvPr/>
        </p:nvSpPr>
        <p:spPr>
          <a:xfrm>
            <a:off x="524785" y="444032"/>
            <a:ext cx="269817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ja-JP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写真概要：●●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5"/>
          <p:cNvSpPr/>
          <p:nvPr/>
        </p:nvSpPr>
        <p:spPr>
          <a:xfrm>
            <a:off x="524785" y="5581331"/>
            <a:ext cx="8205747" cy="1001865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5"/>
          <p:cNvSpPr/>
          <p:nvPr/>
        </p:nvSpPr>
        <p:spPr>
          <a:xfrm>
            <a:off x="6317711" y="1365276"/>
            <a:ext cx="5494352" cy="381803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ja-JP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写真</a:t>
            </a: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" name="Google Shape;160;p6"/>
          <p:cNvGrpSpPr/>
          <p:nvPr/>
        </p:nvGrpSpPr>
        <p:grpSpPr>
          <a:xfrm>
            <a:off x="10454326" y="150653"/>
            <a:ext cx="1357737" cy="644958"/>
            <a:chOff x="7753154" y="122642"/>
            <a:chExt cx="1151949" cy="547204"/>
          </a:xfrm>
        </p:grpSpPr>
        <p:sp>
          <p:nvSpPr>
            <p:cNvPr id="161" name="Google Shape;161;p6"/>
            <p:cNvSpPr/>
            <p:nvPr/>
          </p:nvSpPr>
          <p:spPr>
            <a:xfrm>
              <a:off x="7753154" y="147356"/>
              <a:ext cx="1151949" cy="52249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62" name="Google Shape;162;p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369643" y="122642"/>
              <a:ext cx="535460" cy="5224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3" name="Google Shape;163;p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761701" y="154976"/>
              <a:ext cx="572450" cy="51425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4" name="Google Shape;164;p6"/>
          <p:cNvSpPr txBox="1"/>
          <p:nvPr/>
        </p:nvSpPr>
        <p:spPr>
          <a:xfrm>
            <a:off x="716101" y="1346677"/>
            <a:ext cx="9144000" cy="2557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609585" marR="0" lvl="0" indent="-34288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iryo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2396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iryo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2396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iryo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6"/>
          <p:cNvSpPr/>
          <p:nvPr/>
        </p:nvSpPr>
        <p:spPr>
          <a:xfrm>
            <a:off x="524785" y="1365276"/>
            <a:ext cx="5494352" cy="381803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ja-JP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写真</a:t>
            </a: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"/>
          <p:cNvSpPr txBox="1"/>
          <p:nvPr/>
        </p:nvSpPr>
        <p:spPr>
          <a:xfrm>
            <a:off x="524785" y="444032"/>
            <a:ext cx="269817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ja-JP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写真概要：●●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6"/>
          <p:cNvSpPr/>
          <p:nvPr/>
        </p:nvSpPr>
        <p:spPr>
          <a:xfrm>
            <a:off x="524785" y="5581331"/>
            <a:ext cx="8205747" cy="1001865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6"/>
          <p:cNvSpPr/>
          <p:nvPr/>
        </p:nvSpPr>
        <p:spPr>
          <a:xfrm>
            <a:off x="6317711" y="1365276"/>
            <a:ext cx="5494352" cy="381803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ja-JP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写真</a:t>
            </a: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7"/>
          <p:cNvGrpSpPr/>
          <p:nvPr/>
        </p:nvGrpSpPr>
        <p:grpSpPr>
          <a:xfrm>
            <a:off x="10454326" y="150653"/>
            <a:ext cx="1357737" cy="644958"/>
            <a:chOff x="7753154" y="122642"/>
            <a:chExt cx="1151949" cy="547204"/>
          </a:xfrm>
        </p:grpSpPr>
        <p:sp>
          <p:nvSpPr>
            <p:cNvPr id="174" name="Google Shape;174;p7"/>
            <p:cNvSpPr/>
            <p:nvPr/>
          </p:nvSpPr>
          <p:spPr>
            <a:xfrm>
              <a:off x="7753154" y="147356"/>
              <a:ext cx="1151949" cy="52249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75" name="Google Shape;175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369643" y="122642"/>
              <a:ext cx="535460" cy="5224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6" name="Google Shape;176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761701" y="154976"/>
              <a:ext cx="572450" cy="51425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7" name="Google Shape;177;p7"/>
          <p:cNvSpPr txBox="1"/>
          <p:nvPr/>
        </p:nvSpPr>
        <p:spPr>
          <a:xfrm>
            <a:off x="716101" y="1346677"/>
            <a:ext cx="9144000" cy="2557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609585" marR="0" lvl="0" indent="-34288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iryo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2396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iryo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2396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iryo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7"/>
          <p:cNvSpPr/>
          <p:nvPr/>
        </p:nvSpPr>
        <p:spPr>
          <a:xfrm>
            <a:off x="524785" y="1365276"/>
            <a:ext cx="5494352" cy="381803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ja-JP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写真</a:t>
            </a: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7"/>
          <p:cNvSpPr txBox="1"/>
          <p:nvPr/>
        </p:nvSpPr>
        <p:spPr>
          <a:xfrm>
            <a:off x="524785" y="444032"/>
            <a:ext cx="269817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ja-JP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写真概要：●●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"/>
          <p:cNvSpPr/>
          <p:nvPr/>
        </p:nvSpPr>
        <p:spPr>
          <a:xfrm>
            <a:off x="524785" y="5581331"/>
            <a:ext cx="8205747" cy="1001865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7"/>
          <p:cNvSpPr/>
          <p:nvPr/>
        </p:nvSpPr>
        <p:spPr>
          <a:xfrm>
            <a:off x="6317711" y="1365276"/>
            <a:ext cx="5494352" cy="381803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ja-JP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写真</a:t>
            </a: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" name="Google Shape;186;p8"/>
          <p:cNvGrpSpPr/>
          <p:nvPr/>
        </p:nvGrpSpPr>
        <p:grpSpPr>
          <a:xfrm>
            <a:off x="10454326" y="150653"/>
            <a:ext cx="1357737" cy="644958"/>
            <a:chOff x="7753154" y="122642"/>
            <a:chExt cx="1151949" cy="547204"/>
          </a:xfrm>
        </p:grpSpPr>
        <p:sp>
          <p:nvSpPr>
            <p:cNvPr id="187" name="Google Shape;187;p8"/>
            <p:cNvSpPr/>
            <p:nvPr/>
          </p:nvSpPr>
          <p:spPr>
            <a:xfrm>
              <a:off x="7753154" y="147356"/>
              <a:ext cx="1151949" cy="52249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88" name="Google Shape;188;p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369643" y="122642"/>
              <a:ext cx="535460" cy="5224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9" name="Google Shape;189;p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761701" y="154976"/>
              <a:ext cx="572450" cy="51425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0" name="Google Shape;190;p8"/>
          <p:cNvSpPr txBox="1"/>
          <p:nvPr/>
        </p:nvSpPr>
        <p:spPr>
          <a:xfrm>
            <a:off x="716101" y="1346677"/>
            <a:ext cx="9144000" cy="2557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609585" marR="0" lvl="0" indent="-34288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iryo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2396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iryo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2396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iryo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8"/>
          <p:cNvSpPr/>
          <p:nvPr/>
        </p:nvSpPr>
        <p:spPr>
          <a:xfrm>
            <a:off x="524785" y="1365276"/>
            <a:ext cx="5494352" cy="381803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ja-JP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写真</a:t>
            </a: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8"/>
          <p:cNvSpPr txBox="1"/>
          <p:nvPr/>
        </p:nvSpPr>
        <p:spPr>
          <a:xfrm>
            <a:off x="524785" y="444032"/>
            <a:ext cx="269817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ja-JP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写真概要：●●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8"/>
          <p:cNvSpPr/>
          <p:nvPr/>
        </p:nvSpPr>
        <p:spPr>
          <a:xfrm>
            <a:off x="524785" y="5581331"/>
            <a:ext cx="8205747" cy="1001865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8"/>
          <p:cNvSpPr/>
          <p:nvPr/>
        </p:nvSpPr>
        <p:spPr>
          <a:xfrm>
            <a:off x="6317711" y="1365276"/>
            <a:ext cx="5494352" cy="381803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ja-JP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写真</a:t>
            </a: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" name="Google Shape;199;p9"/>
          <p:cNvGrpSpPr/>
          <p:nvPr/>
        </p:nvGrpSpPr>
        <p:grpSpPr>
          <a:xfrm>
            <a:off x="10454326" y="150653"/>
            <a:ext cx="1357737" cy="644958"/>
            <a:chOff x="7753154" y="122642"/>
            <a:chExt cx="1151949" cy="547204"/>
          </a:xfrm>
        </p:grpSpPr>
        <p:sp>
          <p:nvSpPr>
            <p:cNvPr id="200" name="Google Shape;200;p9"/>
            <p:cNvSpPr/>
            <p:nvPr/>
          </p:nvSpPr>
          <p:spPr>
            <a:xfrm>
              <a:off x="7753154" y="147356"/>
              <a:ext cx="1151949" cy="52249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01" name="Google Shape;201;p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369643" y="122642"/>
              <a:ext cx="535460" cy="5224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2" name="Google Shape;202;p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761701" y="154976"/>
              <a:ext cx="572450" cy="51425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3" name="Google Shape;203;p9"/>
          <p:cNvSpPr txBox="1"/>
          <p:nvPr/>
        </p:nvSpPr>
        <p:spPr>
          <a:xfrm>
            <a:off x="716101" y="1346677"/>
            <a:ext cx="9144000" cy="2557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609585" marR="0" lvl="0" indent="-34288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iryo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2396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iryo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2396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iryo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9"/>
          <p:cNvSpPr/>
          <p:nvPr/>
        </p:nvSpPr>
        <p:spPr>
          <a:xfrm>
            <a:off x="524785" y="1365276"/>
            <a:ext cx="5494352" cy="381803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ja-JP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写真</a:t>
            </a: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9"/>
          <p:cNvSpPr txBox="1"/>
          <p:nvPr/>
        </p:nvSpPr>
        <p:spPr>
          <a:xfrm>
            <a:off x="524785" y="444032"/>
            <a:ext cx="269817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ja-JP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写真概要：●●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9"/>
          <p:cNvSpPr/>
          <p:nvPr/>
        </p:nvSpPr>
        <p:spPr>
          <a:xfrm>
            <a:off x="524785" y="5581331"/>
            <a:ext cx="8205747" cy="1001865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9"/>
          <p:cNvSpPr/>
          <p:nvPr/>
        </p:nvSpPr>
        <p:spPr>
          <a:xfrm>
            <a:off x="6317711" y="1365276"/>
            <a:ext cx="5494352" cy="381803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ja-JP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写真</a:t>
            </a: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154</Words>
  <Application>Microsoft Office PowerPoint</Application>
  <PresentationFormat>ワイド画面</PresentationFormat>
  <Paragraphs>50</Paragraphs>
  <Slides>10</Slides>
  <Notes>10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4" baseType="lpstr">
      <vt:lpstr>ＭＳ 明朝</vt:lpstr>
      <vt:lpstr>Meiryo</vt:lpstr>
      <vt:lpstr>Arial</vt:lpstr>
      <vt:lpstr>Office テーマ</vt:lpstr>
      <vt:lpstr>「子ども第三の居場所」 事業申請  土地及び物件現況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-</dc:creator>
  <cp:lastModifiedBy>畑　清美</cp:lastModifiedBy>
  <cp:revision>5</cp:revision>
  <cp:lastPrinted>2026-07-22T07:21:38Z</cp:lastPrinted>
  <dcterms:created xsi:type="dcterms:W3CDTF">2021-10-27T14:17:18Z</dcterms:created>
  <dcterms:modified xsi:type="dcterms:W3CDTF">2026-07-22T07:23:03Z</dcterms:modified>
</cp:coreProperties>
</file>